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5143500" type="screen16x9"/>
  <p:notesSz cx="6858000" cy="9144000"/>
  <p:embeddedFontLst>
    <p:embeddedFont>
      <p:font typeface="Raleway" panose="020B0604020202020204" charset="0"/>
      <p:regular r:id="rId16"/>
      <p:bold r:id="rId17"/>
      <p:italic r:id="rId18"/>
      <p:boldItalic r:id="rId19"/>
    </p:embeddedFont>
    <p:embeddedFont>
      <p:font typeface="Lato" panose="020B0604020202020204" charset="0"/>
      <p:regular r:id="rId20"/>
      <p:bold r:id="rId21"/>
      <p:italic r:id="rId22"/>
      <p:boldItalic r:id="rId23"/>
    </p:embeddedFont>
    <p:embeddedFont>
      <p:font typeface="Lora" panose="020B0604020202020204" charset="-52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18435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5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fca2655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3fca2655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673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054f27a0e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054f27a0e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5721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3fca2655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3fca2655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00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4020c12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4020c12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568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020c126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4020c126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0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4020c1266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4020c1266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24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fca2655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3fca2655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319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05bdfa1e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05bdfa1e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68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utf=1&amp;to=https://youtu.be/or1Jo3QALy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vk.com/away.php?utf=1&amp;to=https://youtu.be/WwRpnHtpMTU" TargetMode="External"/><Relationship Id="rId4" Type="http://schemas.openxmlformats.org/officeDocument/2006/relationships/hyperlink" Target="https://www.youtube.com/watch?v=VNxBS-s9-T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3537150" y="1041200"/>
            <a:ext cx="5222700" cy="25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i="1" dirty="0" err="1">
                <a:latin typeface="Times New Roman"/>
                <a:ea typeface="Times New Roman"/>
                <a:cs typeface="Times New Roman"/>
                <a:sym typeface="Times New Roman"/>
              </a:rPr>
              <a:t>Проект</a:t>
            </a:r>
            <a:endParaRPr sz="3600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Будущий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учитель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учитель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будущего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6513815" y="3437427"/>
            <a:ext cx="2499533" cy="8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</a:pPr>
            <a:r>
              <a:rPr lang="ru-RU" sz="1400" b="1" i="1" dirty="0" smtClean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Обучающиеся 10</a:t>
            </a:r>
            <a:r>
              <a:rPr lang="ru-RU" sz="1400" b="1" i="1" baseline="30000" dirty="0" smtClean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  </a:t>
            </a:r>
            <a:r>
              <a:rPr lang="ru-RU" sz="1400" b="1" i="1" dirty="0" smtClean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классов Силина А., Трояк П., </a:t>
            </a:r>
            <a:r>
              <a:rPr lang="ru-RU" sz="1400" b="1" i="1" dirty="0" err="1" smtClean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Ригина</a:t>
            </a:r>
            <a:r>
              <a:rPr lang="ru-RU" sz="1400" b="1" i="1" dirty="0" smtClean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</a:t>
            </a:r>
            <a:endParaRPr sz="1400" b="1" i="1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1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1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Омск-2019</a:t>
            </a:r>
            <a:endParaRPr sz="1400" u="sng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368" y="1541124"/>
            <a:ext cx="2301411" cy="2503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1058223" y="517266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 err="1">
                <a:latin typeface="Lora"/>
                <a:ea typeface="Lora"/>
                <a:cs typeface="Lora"/>
                <a:sym typeface="Lora"/>
              </a:rPr>
              <a:t>Презентация</a:t>
            </a:r>
            <a:r>
              <a:rPr lang="en-GB" u="sng" dirty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GB" u="sng" dirty="0" err="1">
                <a:latin typeface="Lora"/>
                <a:ea typeface="Lora"/>
                <a:cs typeface="Lora"/>
                <a:sym typeface="Lora"/>
              </a:rPr>
              <a:t>готового</a:t>
            </a:r>
            <a:r>
              <a:rPr lang="en-GB" u="sng" dirty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GB" u="sng" dirty="0" err="1">
                <a:latin typeface="Lora"/>
                <a:ea typeface="Lora"/>
                <a:cs typeface="Lora"/>
                <a:sym typeface="Lora"/>
              </a:rPr>
              <a:t>онлайн-курса</a:t>
            </a:r>
            <a:r>
              <a:rPr lang="en-GB" u="sng" dirty="0">
                <a:latin typeface="Lora"/>
                <a:ea typeface="Lora"/>
                <a:cs typeface="Lora"/>
                <a:sym typeface="Lora"/>
              </a:rPr>
              <a:t> </a:t>
            </a:r>
            <a:endParaRPr u="sng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3203052" y="1140400"/>
            <a:ext cx="2397300" cy="25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Очередной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опыт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выступления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группой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людей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никогда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необходим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Рассказывать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показывать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свой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онлайн-курс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было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волнительно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коллеги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слушали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внимательно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профессионально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оценивали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друг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друга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2"/>
          </p:nvPr>
        </p:nvSpPr>
        <p:spPr>
          <a:xfrm>
            <a:off x="5905363" y="1348199"/>
            <a:ext cx="3403200" cy="9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Тьюторы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помощники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IT-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навыкам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всегда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были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рядом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помогали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работали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каждым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индивидуально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 l="8684"/>
          <a:stretch/>
        </p:blipFill>
        <p:spPr>
          <a:xfrm>
            <a:off x="268925" y="2149350"/>
            <a:ext cx="2829299" cy="205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 rotWithShape="1">
          <a:blip r:embed="rId4">
            <a:alphaModFix/>
          </a:blip>
          <a:srcRect l="6050" t="5320"/>
          <a:stretch/>
        </p:blipFill>
        <p:spPr>
          <a:xfrm>
            <a:off x="6069925" y="3086125"/>
            <a:ext cx="3074076" cy="205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/>
          <p:cNvPicPr preferRelativeResize="0"/>
          <p:nvPr/>
        </p:nvPicPr>
        <p:blipFill rotWithShape="1">
          <a:blip r:embed="rId3">
            <a:alphaModFix/>
          </a:blip>
          <a:srcRect l="8000" r="5035" b="7045"/>
          <a:stretch/>
        </p:blipFill>
        <p:spPr>
          <a:xfrm>
            <a:off x="3794225" y="152400"/>
            <a:ext cx="3403274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3403276" cy="429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 rotWithShape="1">
          <a:blip r:embed="rId5">
            <a:alphaModFix/>
          </a:blip>
          <a:srcRect l="7002" t="7004" r="9" b="21078"/>
          <a:stretch/>
        </p:blipFill>
        <p:spPr>
          <a:xfrm>
            <a:off x="5979200" y="3518301"/>
            <a:ext cx="3164800" cy="16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 rotWithShape="1">
          <a:blip r:embed="rId6">
            <a:alphaModFix/>
          </a:blip>
          <a:srcRect l="3993" t="21529" b="15391"/>
          <a:stretch/>
        </p:blipFill>
        <p:spPr>
          <a:xfrm>
            <a:off x="4571989" y="2571761"/>
            <a:ext cx="3038326" cy="13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2023993" y="435072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latin typeface="Lora"/>
                <a:ea typeface="Lora"/>
                <a:cs typeface="Lora"/>
                <a:sym typeface="Lora"/>
              </a:rPr>
              <a:t>О </a:t>
            </a:r>
            <a:r>
              <a:rPr lang="en-GB" u="sng" dirty="0" err="1">
                <a:latin typeface="Lora"/>
                <a:ea typeface="Lora"/>
                <a:cs typeface="Lora"/>
                <a:sym typeface="Lora"/>
              </a:rPr>
              <a:t>впечатлениях</a:t>
            </a:r>
            <a:r>
              <a:rPr lang="en-GB" u="sng" dirty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GB" u="sng" dirty="0" err="1">
                <a:latin typeface="Lora"/>
                <a:ea typeface="Lora"/>
                <a:cs typeface="Lora"/>
                <a:sym typeface="Lora"/>
              </a:rPr>
              <a:t>по-честному</a:t>
            </a:r>
            <a:endParaRPr u="sng" dirty="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 l="12135" t="8569" r="21806" b="7418"/>
          <a:stretch/>
        </p:blipFill>
        <p:spPr>
          <a:xfrm>
            <a:off x="36750" y="2803037"/>
            <a:ext cx="2380075" cy="226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 rotWithShape="1">
          <a:blip r:embed="rId4">
            <a:alphaModFix/>
          </a:blip>
          <a:srcRect t="15910" b="7886"/>
          <a:stretch/>
        </p:blipFill>
        <p:spPr>
          <a:xfrm>
            <a:off x="2614244" y="2003861"/>
            <a:ext cx="2032349" cy="206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 rotWithShape="1">
          <a:blip r:embed="rId5">
            <a:alphaModFix/>
          </a:blip>
          <a:srcRect l="6578" t="16224" r="7540" b="18038"/>
          <a:stretch/>
        </p:blipFill>
        <p:spPr>
          <a:xfrm>
            <a:off x="6684600" y="2620937"/>
            <a:ext cx="2380075" cy="242912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/>
        </p:nvSpPr>
        <p:spPr>
          <a:xfrm>
            <a:off x="252507" y="1434600"/>
            <a:ext cx="28683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Мы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приехали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готовыми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к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работе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новому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опыту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4819588" y="1135105"/>
            <a:ext cx="516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уехали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полученными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знаниями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сфере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педагогики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и с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персональными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онлайн-курсами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9822" y="2217586"/>
            <a:ext cx="1711549" cy="163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1767140" y="486444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 dirty="0" err="1">
                <a:latin typeface="Lora"/>
                <a:ea typeface="Lora"/>
                <a:cs typeface="Lora"/>
                <a:sym typeface="Lora"/>
              </a:rPr>
              <a:t>Наши</a:t>
            </a:r>
            <a:r>
              <a:rPr lang="en-GB" sz="2400" u="sng" dirty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GB" sz="2400" u="sng" dirty="0" err="1">
                <a:latin typeface="Lora"/>
                <a:ea typeface="Lora"/>
                <a:cs typeface="Lora"/>
                <a:sym typeface="Lora"/>
              </a:rPr>
              <a:t>онлайн-курсы</a:t>
            </a:r>
            <a:endParaRPr sz="2400" u="sng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1" name="Google Shape;161;p2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https://vk.com/away.php?utf=1&amp;to=https%3A%2F%2Fyoutu.be%2For1Jo3QALyw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u="sng" dirty="0">
                <a:solidFill>
                  <a:schemeClr val="hlink"/>
                </a:solidFill>
                <a:hlinkClick r:id="rId4"/>
              </a:rPr>
              <a:t>https://www.youtube.com/watch?v=VNxBS-s9-Tk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u="sng" dirty="0">
                <a:solidFill>
                  <a:schemeClr val="hlink"/>
                </a:solidFill>
                <a:hlinkClick r:id="rId5"/>
              </a:rPr>
              <a:t>https://vk.com/away.php?utf=1&amp;to=https%3A%2F%2Fyoutu.be%2FWwRpnHtpMTU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29450" y="435072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u="sng" dirty="0" smtClean="0">
                <a:latin typeface="Lora"/>
                <a:ea typeface="Lora"/>
                <a:cs typeface="Lora"/>
                <a:sym typeface="Lora"/>
              </a:rPr>
              <a:t>Задачи</a:t>
            </a:r>
            <a:r>
              <a:rPr lang="en-GB" u="sng" dirty="0" smtClean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GB" u="sng" dirty="0" err="1" smtClean="0">
                <a:latin typeface="Lora"/>
                <a:ea typeface="Lora"/>
                <a:cs typeface="Lora"/>
                <a:sym typeface="Lora"/>
              </a:rPr>
              <a:t>участ</a:t>
            </a:r>
            <a:r>
              <a:rPr lang="ru-RU" u="sng" dirty="0" err="1" smtClean="0">
                <a:latin typeface="Lora"/>
                <a:ea typeface="Lora"/>
                <a:cs typeface="Lora"/>
                <a:sym typeface="Lora"/>
              </a:rPr>
              <a:t>ников</a:t>
            </a:r>
            <a:r>
              <a:rPr lang="en-GB" u="sng" dirty="0" smtClean="0">
                <a:latin typeface="Lora"/>
                <a:ea typeface="Lora"/>
                <a:cs typeface="Lora"/>
                <a:sym typeface="Lora"/>
              </a:rPr>
              <a:t>  </a:t>
            </a:r>
            <a:r>
              <a:rPr lang="en-GB" u="sng" dirty="0" err="1" smtClean="0">
                <a:latin typeface="Lora"/>
                <a:ea typeface="Lora"/>
                <a:cs typeface="Lora"/>
                <a:sym typeface="Lora"/>
              </a:rPr>
              <a:t>регионально</a:t>
            </a:r>
            <a:r>
              <a:rPr lang="ru-RU" u="sng" dirty="0" err="1" smtClean="0">
                <a:latin typeface="Lora"/>
                <a:ea typeface="Lora"/>
                <a:cs typeface="Lora"/>
                <a:sym typeface="Lora"/>
              </a:rPr>
              <a:t>го</a:t>
            </a:r>
            <a:r>
              <a:rPr lang="en-GB" u="sng" dirty="0" smtClean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GB" u="sng" dirty="0" err="1" smtClean="0">
                <a:latin typeface="Lora"/>
                <a:ea typeface="Lora"/>
                <a:cs typeface="Lora"/>
                <a:sym typeface="Lora"/>
              </a:rPr>
              <a:t>проект</a:t>
            </a:r>
            <a:r>
              <a:rPr lang="ru-RU" u="sng" dirty="0" smtClean="0">
                <a:latin typeface="Lora"/>
                <a:ea typeface="Lora"/>
                <a:cs typeface="Lora"/>
                <a:sym typeface="Lora"/>
              </a:rPr>
              <a:t>а</a:t>
            </a:r>
            <a:endParaRPr u="sng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643965" y="1289254"/>
            <a:ext cx="8160988" cy="23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AutoNum type="arabicPeriod"/>
            </a:pP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Самоопределиться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выбрать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будущее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направление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педагогической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деятельности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AutoNum type="arabicPeriod"/>
            </a:pP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Получить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новый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опыт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мастер-классах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активах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экскурсиях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AutoNum type="arabicPeriod"/>
            </a:pP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Изучить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технологии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деятельности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учителя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AutoNum type="arabicPeriod"/>
            </a:pP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Создать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онлайн-курс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помощью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полученных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уже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имеющихся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знаний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1140417" y="383702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 err="1">
                <a:latin typeface="Lora"/>
                <a:ea typeface="Lora"/>
                <a:cs typeface="Lora"/>
                <a:sym typeface="Lora"/>
              </a:rPr>
              <a:t>Мероприятия</a:t>
            </a:r>
            <a:r>
              <a:rPr lang="en-GB" u="sng" dirty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GB" u="sng" dirty="0" err="1">
                <a:latin typeface="Lora"/>
                <a:ea typeface="Lora"/>
                <a:cs typeface="Lora"/>
                <a:sym typeface="Lora"/>
              </a:rPr>
              <a:t>педагогической</a:t>
            </a:r>
            <a:r>
              <a:rPr lang="en-GB" u="sng" dirty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GB" u="sng" dirty="0" err="1">
                <a:latin typeface="Lora"/>
                <a:ea typeface="Lora"/>
                <a:cs typeface="Lora"/>
                <a:sym typeface="Lora"/>
              </a:rPr>
              <a:t>смены</a:t>
            </a:r>
            <a:endParaRPr u="sng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174355" y="1100824"/>
            <a:ext cx="4616100" cy="26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3048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Встречи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педагогами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региона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Диалог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равных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3048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развития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образования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Омской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области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3048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Омский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Музыкально-педагогический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колледж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3048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онлайн-курса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2"/>
          </p:nvPr>
        </p:nvSpPr>
        <p:spPr>
          <a:xfrm>
            <a:off x="4790455" y="1710579"/>
            <a:ext cx="4458600" cy="31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3048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-GB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Игровые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знакомства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сплочение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GB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коллективом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3048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-GB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Интеллектуальная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игра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n-GB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en-GB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Где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en-GB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Когда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?”.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3048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-GB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Омский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государственный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драматический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GB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Пятый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театр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».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3048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-GB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Мастер-классы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«</a:t>
            </a:r>
            <a:r>
              <a:rPr lang="en-GB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Технопарке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».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3048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-GB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Исторический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квест “</a:t>
            </a:r>
            <a:r>
              <a:rPr lang="en-GB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Россия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GB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моя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история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Google Shape;106;p16"/>
          <p:cNvPicPr preferRelativeResize="0"/>
          <p:nvPr/>
        </p:nvPicPr>
        <p:blipFill rotWithShape="1">
          <a:blip r:embed="rId2">
            <a:alphaModFix/>
          </a:blip>
          <a:srcRect l="5808" r="3579"/>
          <a:stretch/>
        </p:blipFill>
        <p:spPr>
          <a:xfrm>
            <a:off x="236306" y="585627"/>
            <a:ext cx="4503625" cy="4099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9910" y="585627"/>
            <a:ext cx="4243857" cy="4077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320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Google Shape;107;p16"/>
          <p:cNvPicPr preferRelativeResize="0"/>
          <p:nvPr/>
        </p:nvPicPr>
        <p:blipFill rotWithShape="1">
          <a:blip r:embed="rId2">
            <a:alphaModFix/>
          </a:blip>
          <a:srcRect l="4979" t="11979"/>
          <a:stretch/>
        </p:blipFill>
        <p:spPr>
          <a:xfrm>
            <a:off x="0" y="531609"/>
            <a:ext cx="5250094" cy="430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9;p16"/>
          <p:cNvPicPr preferRelativeResize="0"/>
          <p:nvPr/>
        </p:nvPicPr>
        <p:blipFill rotWithShape="1">
          <a:blip r:embed="rId3">
            <a:alphaModFix/>
          </a:blip>
          <a:srcRect t="10291" r="3873" b="23099"/>
          <a:stretch/>
        </p:blipFill>
        <p:spPr>
          <a:xfrm>
            <a:off x="5390073" y="1318650"/>
            <a:ext cx="3708499" cy="2490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129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Google Shape;111;p16"/>
          <p:cNvPicPr preferRelativeResize="0"/>
          <p:nvPr/>
        </p:nvPicPr>
        <p:blipFill rotWithShape="1">
          <a:blip r:embed="rId2">
            <a:alphaModFix/>
          </a:blip>
          <a:srcRect t="9110" r="4979" b="34474"/>
          <a:stretch/>
        </p:blipFill>
        <p:spPr>
          <a:xfrm>
            <a:off x="628373" y="510296"/>
            <a:ext cx="7890553" cy="4482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91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Google Shape;113;p16"/>
          <p:cNvPicPr preferRelativeResize="0"/>
          <p:nvPr/>
        </p:nvPicPr>
        <p:blipFill rotWithShape="1">
          <a:blip r:embed="rId2">
            <a:alphaModFix/>
          </a:blip>
          <a:srcRect l="1769" t="5831" r="1556" b="9278"/>
          <a:stretch/>
        </p:blipFill>
        <p:spPr>
          <a:xfrm>
            <a:off x="-1" y="493974"/>
            <a:ext cx="5548045" cy="3194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2;p16"/>
          <p:cNvPicPr preferRelativeResize="0"/>
          <p:nvPr/>
        </p:nvPicPr>
        <p:blipFill rotWithShape="1">
          <a:blip r:embed="rId3">
            <a:alphaModFix/>
          </a:blip>
          <a:srcRect l="8282" t="9448" b="23346"/>
          <a:stretch/>
        </p:blipFill>
        <p:spPr>
          <a:xfrm>
            <a:off x="5727913" y="563263"/>
            <a:ext cx="3072174" cy="14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16"/>
          <p:cNvPicPr preferRelativeResize="0"/>
          <p:nvPr/>
        </p:nvPicPr>
        <p:blipFill rotWithShape="1">
          <a:blip r:embed="rId4">
            <a:alphaModFix/>
          </a:blip>
          <a:srcRect l="8243" t="8907" r="4518" b="7925"/>
          <a:stretch/>
        </p:blipFill>
        <p:spPr>
          <a:xfrm>
            <a:off x="5933116" y="2544687"/>
            <a:ext cx="2866971" cy="190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1455300" y="363154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 err="1">
                <a:latin typeface="Lora"/>
                <a:ea typeface="Lora"/>
                <a:cs typeface="Lora"/>
                <a:sym typeface="Lora"/>
              </a:rPr>
              <a:t>Создание</a:t>
            </a:r>
            <a:r>
              <a:rPr lang="en-GB" u="sng" dirty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GB" u="sng" dirty="0" err="1">
                <a:latin typeface="Lora"/>
                <a:ea typeface="Lora"/>
                <a:cs typeface="Lora"/>
                <a:sym typeface="Lora"/>
              </a:rPr>
              <a:t>онлайн-курса</a:t>
            </a:r>
            <a:endParaRPr u="sng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858077" y="1129186"/>
            <a:ext cx="7407300" cy="25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AutoNum type="arabicPeriod"/>
            </a:pPr>
            <a:r>
              <a:rPr lang="en-GB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Выбор</a:t>
            </a:r>
            <a:r>
              <a:rPr lang="en-GB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темы</a:t>
            </a:r>
            <a:r>
              <a:rPr lang="en-GB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“</a:t>
            </a:r>
            <a:r>
              <a:rPr lang="en-GB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говорящего</a:t>
            </a:r>
            <a:r>
              <a:rPr lang="en-GB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</a:t>
            </a:r>
            <a:r>
              <a:rPr lang="en-GB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названия</a:t>
            </a:r>
            <a:r>
              <a:rPr lang="en-GB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AutoNum type="arabicPeriod"/>
            </a:pPr>
            <a:r>
              <a:rPr lang="en-GB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Изучение</a:t>
            </a:r>
            <a:r>
              <a:rPr lang="en-GB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GB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применение</a:t>
            </a:r>
            <a:r>
              <a:rPr lang="en-GB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алгоритма</a:t>
            </a:r>
            <a:r>
              <a:rPr lang="en-GB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создания</a:t>
            </a:r>
            <a:r>
              <a:rPr lang="en-GB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курса</a:t>
            </a:r>
            <a:r>
              <a:rPr lang="en-GB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AutoNum type="arabicPeriod"/>
            </a:pPr>
            <a:r>
              <a:rPr lang="en-GB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Изучение</a:t>
            </a:r>
            <a:r>
              <a:rPr lang="en-GB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GB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применение</a:t>
            </a:r>
            <a:r>
              <a:rPr lang="en-GB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возможностей</a:t>
            </a:r>
            <a:r>
              <a:rPr lang="en-GB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электронных</a:t>
            </a:r>
            <a:r>
              <a:rPr lang="en-GB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ресурсов</a:t>
            </a:r>
            <a:r>
              <a:rPr lang="en-GB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AutoNum type="arabicPeriod"/>
            </a:pPr>
            <a:r>
              <a:rPr lang="en-GB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Визуализация</a:t>
            </a:r>
            <a:r>
              <a:rPr lang="en-GB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учебного</a:t>
            </a:r>
            <a:r>
              <a:rPr lang="en-GB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материала</a:t>
            </a:r>
            <a:r>
              <a:rPr lang="en-GB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курса</a:t>
            </a:r>
            <a:r>
              <a:rPr lang="en-GB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AutoNum type="arabicPeriod"/>
            </a:pPr>
            <a:r>
              <a:rPr lang="en-GB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Презентация</a:t>
            </a:r>
            <a:r>
              <a:rPr lang="en-GB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готового</a:t>
            </a:r>
            <a:r>
              <a:rPr lang="en-GB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онлайн-курса</a:t>
            </a:r>
            <a:r>
              <a:rPr lang="en-GB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AutoNum type="arabicPeriod"/>
            </a:pPr>
            <a:r>
              <a:rPr lang="en-GB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Оценка</a:t>
            </a:r>
            <a:r>
              <a:rPr lang="en-GB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онлайн-курсов</a:t>
            </a:r>
            <a:r>
              <a:rPr lang="en-GB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команды</a:t>
            </a:r>
            <a:r>
              <a:rPr lang="en-GB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t="11504"/>
          <a:stretch/>
        </p:blipFill>
        <p:spPr>
          <a:xfrm>
            <a:off x="0" y="307425"/>
            <a:ext cx="4535699" cy="236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 rotWithShape="1">
          <a:blip r:embed="rId4">
            <a:alphaModFix/>
          </a:blip>
          <a:srcRect t="11504"/>
          <a:stretch/>
        </p:blipFill>
        <p:spPr>
          <a:xfrm>
            <a:off x="4303375" y="307425"/>
            <a:ext cx="4840625" cy="236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8650" y="2671650"/>
            <a:ext cx="5060982" cy="24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/>
        </p:nvSpPr>
        <p:spPr>
          <a:xfrm>
            <a:off x="2897400" y="2162200"/>
            <a:ext cx="163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Трояк Полина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БОУ СОШ №142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Экран (16:9)</PresentationFormat>
  <Paragraphs>42</Paragraphs>
  <Slides>13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Raleway</vt:lpstr>
      <vt:lpstr>Arial</vt:lpstr>
      <vt:lpstr>Lato</vt:lpstr>
      <vt:lpstr>Times New Roman</vt:lpstr>
      <vt:lpstr>Lora</vt:lpstr>
      <vt:lpstr>Streamline</vt:lpstr>
      <vt:lpstr>Проект “Будущий учитель - учитель будущего”</vt:lpstr>
      <vt:lpstr>Задачи участников  регионального проекта</vt:lpstr>
      <vt:lpstr>Мероприятия педагогической смены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онлайн-курса</vt:lpstr>
      <vt:lpstr>Презентация PowerPoint</vt:lpstr>
      <vt:lpstr>Презентация готового онлайн-курса </vt:lpstr>
      <vt:lpstr>Презентация PowerPoint</vt:lpstr>
      <vt:lpstr>О впечатлениях по-честному</vt:lpstr>
      <vt:lpstr>Наши онлайн-курсы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“Будущий учитель - учитель будущего”</dc:title>
  <dc:creator>Администратор</dc:creator>
  <cp:lastModifiedBy>DNA7 X64</cp:lastModifiedBy>
  <cp:revision>1</cp:revision>
  <dcterms:modified xsi:type="dcterms:W3CDTF">2019-08-29T13:43:03Z</dcterms:modified>
</cp:coreProperties>
</file>